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sldIdLst>
    <p:sldId id="275" r:id="rId8"/>
    <p:sldId id="272" r:id="rId9"/>
    <p:sldId id="276" r:id="rId10"/>
    <p:sldId id="258" r:id="rId11"/>
    <p:sldId id="273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75"/>
            <p14:sldId id="272"/>
            <p14:sldId id="276"/>
            <p14:sldId id="258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2304" autoAdjust="0"/>
  </p:normalViewPr>
  <p:slideViewPr>
    <p:cSldViewPr>
      <p:cViewPr varScale="1">
        <p:scale>
          <a:sx n="92" d="100"/>
          <a:sy n="92" d="100"/>
        </p:scale>
        <p:origin x="138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5925" y="703263"/>
            <a:ext cx="6245225" cy="3513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dirty="0"/>
              <a:t>1 I have a master degree in double EE from Alabama.</a:t>
            </a:r>
          </a:p>
          <a:p>
            <a:endParaRPr lang="en-US" dirty="0"/>
          </a:p>
          <a:p>
            <a:r>
              <a:rPr lang="en-US" dirty="0"/>
              <a:t>@2 I’ve been teaching engineering,</a:t>
            </a:r>
            <a:r>
              <a:rPr lang="en-US" baseline="0" dirty="0"/>
              <a:t> programming, and even SCUBA diving for 25 years.</a:t>
            </a:r>
          </a:p>
          <a:p>
            <a:endParaRPr lang="en-US" baseline="0" dirty="0"/>
          </a:p>
          <a:p>
            <a:r>
              <a:rPr lang="en-US" baseline="0" dirty="0"/>
              <a:t>@3 I’ve been programming for over 25 years – mostly in Java and C++. I’ve been with Java from the very beginning. It is my programming true love.</a:t>
            </a:r>
          </a:p>
          <a:p>
            <a:endParaRPr lang="en-US" baseline="0" dirty="0"/>
          </a:p>
          <a:p>
            <a:r>
              <a:rPr lang="en-US" baseline="0" dirty="0"/>
              <a:t>@4 I spoke a couple of times at the </a:t>
            </a:r>
            <a:r>
              <a:rPr lang="en-US" baseline="0" dirty="0" err="1"/>
              <a:t>JavaOne</a:t>
            </a:r>
            <a:r>
              <a:rPr lang="en-US" baseline="0" dirty="0"/>
              <a:t> conference in San Francisco.</a:t>
            </a:r>
          </a:p>
          <a:p>
            <a:endParaRPr lang="en-US" baseline="0" dirty="0"/>
          </a:p>
          <a:p>
            <a:r>
              <a:rPr lang="en-US" baseline="0" dirty="0"/>
              <a:t>@5 And I am a certified Java Programmer and Developer.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7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/>
          <a:stretch>
            <a:fillRect l="-9000" t="-1000" r="-9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7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61" y="2876550"/>
            <a:ext cx="912073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61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27411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1" y="2038350"/>
            <a:ext cx="8000999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Face recording in UAH classroom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41" y="2120084"/>
            <a:ext cx="1722468" cy="114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67" y="3360937"/>
            <a:ext cx="1730332" cy="155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Bama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0" y="3094764"/>
            <a:ext cx="1838759" cy="183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52400" y="635483"/>
            <a:ext cx="8296275" cy="2438400"/>
          </a:xfrm>
        </p:spPr>
        <p:txBody>
          <a:bodyPr>
            <a:normAutofit/>
          </a:bodyPr>
          <a:lstStyle/>
          <a:p>
            <a:r>
              <a:rPr lang="en-US" dirty="0"/>
              <a:t>Christopher Cantrell</a:t>
            </a:r>
          </a:p>
          <a:p>
            <a:r>
              <a:rPr lang="en-US" dirty="0"/>
              <a:t>MSEE University of Alabama</a:t>
            </a:r>
          </a:p>
          <a:p>
            <a:r>
              <a:rPr lang="en-US" dirty="0"/>
              <a:t>25 years programming in Java, Python, JavaScript, C, and C++</a:t>
            </a:r>
          </a:p>
          <a:p>
            <a:r>
              <a:rPr lang="en-US" dirty="0"/>
              <a:t>25 years teaching (engineering and programming)</a:t>
            </a:r>
          </a:p>
          <a:p>
            <a:r>
              <a:rPr lang="en-US" dirty="0"/>
              <a:t>Speaker at </a:t>
            </a:r>
            <a:r>
              <a:rPr lang="en-US" dirty="0" err="1"/>
              <a:t>JavaOne</a:t>
            </a:r>
            <a:r>
              <a:rPr lang="en-US" dirty="0"/>
              <a:t> San Francisco 2000 and 2001</a:t>
            </a:r>
          </a:p>
          <a:p>
            <a:r>
              <a:rPr lang="en-US" dirty="0"/>
              <a:t>Certified Java Developer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3132758"/>
            <a:ext cx="2306454" cy="180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58" y="3013059"/>
            <a:ext cx="2079481" cy="188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34348" y="124513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Concurrency and JNI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885" y="505513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Eclipse Refresher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Threading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Exclusion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Synchronization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JNI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887" y="3197300"/>
            <a:ext cx="2283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Networking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UDP</a:t>
            </a:r>
          </a:p>
          <a:p>
            <a:pPr marL="285750" indent="-285750">
              <a:buFontTx/>
              <a:buChar char="-"/>
            </a:pPr>
            <a:r>
              <a:rPr lang="en-US" dirty="0"/>
              <a:t>TCP</a:t>
            </a:r>
          </a:p>
          <a:p>
            <a:pPr marL="285750" indent="-285750">
              <a:buFontTx/>
              <a:buChar char="-"/>
            </a:pPr>
            <a:r>
              <a:rPr lang="en-US" dirty="0"/>
              <a:t>Object Streams</a:t>
            </a:r>
          </a:p>
          <a:p>
            <a:pPr marL="285750" indent="-285750">
              <a:buFontTx/>
              <a:buChar char="-"/>
            </a:pPr>
            <a:r>
              <a:rPr lang="en-US" dirty="0"/>
              <a:t>RMI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96582" y="1538713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Derby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Basics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JDBC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DAO</a:t>
            </a:r>
          </a:p>
          <a:p>
            <a:pPr marL="285750" indent="-285750">
              <a:buFontTx/>
              <a:buChar char="-"/>
            </a:pPr>
            <a:r>
              <a:rPr lang="en-US" dirty="0"/>
              <a:t>JUnit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25710" y="434867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Servlets and JSP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Applets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Logging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1253" y="2891547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Components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Layout Managers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Listeners and Events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Tables (MVC)</a:t>
            </a:r>
          </a:p>
          <a:p>
            <a:pPr marL="285750" indent="-285750">
              <a:buFontTx/>
              <a:buChar char="-"/>
            </a:pPr>
            <a:r>
              <a:rPr lang="en-US" dirty="0"/>
              <a:t>Lambdas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0885" y="434867"/>
            <a:ext cx="2339577" cy="2182794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298" y="2190372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1. Sprite Threads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0885" y="2890301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Sockets and RMI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30886" y="3197300"/>
            <a:ext cx="2339577" cy="1696818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5300" y="4553540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2. Cork Board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523846" y="1176190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Databases and JDBC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388439" y="1538713"/>
            <a:ext cx="2339577" cy="245364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548092" y="3530387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3. Cats and Dogs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601859" y="150855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Web Applications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555314" y="2559704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Swing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6423423" y="473745"/>
            <a:ext cx="2476230" cy="2006261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423423" y="2873062"/>
            <a:ext cx="2476230" cy="2006261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583023" y="2070282"/>
            <a:ext cx="217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4. Bookstore WUI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99799" y="4531766"/>
            <a:ext cx="217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5. Bookstore GUI</a:t>
            </a:r>
          </a:p>
        </p:txBody>
      </p:sp>
    </p:spTree>
    <p:extLst>
      <p:ext uri="{BB962C8B-B14F-4D97-AF65-F5344CB8AC3E}">
        <p14:creationId xmlns:p14="http://schemas.microsoft.com/office/powerpoint/2010/main" val="25714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23" grpId="0" animBg="1"/>
      <p:bldP spid="26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105400" cy="609600"/>
          </a:xfrm>
        </p:spPr>
        <p:txBody>
          <a:bodyPr/>
          <a:lstStyle/>
          <a:p>
            <a:r>
              <a:rPr lang="en-US" dirty="0"/>
              <a:t>Virtual Lab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4094" y="860714"/>
            <a:ext cx="5565597" cy="3324138"/>
          </a:xfrm>
        </p:spPr>
        <p:txBody>
          <a:bodyPr>
            <a:normAutofit/>
          </a:bodyPr>
          <a:lstStyle/>
          <a:p>
            <a:r>
              <a:rPr lang="en-US" sz="2400" dirty="0"/>
              <a:t>Virtual Windows Machines</a:t>
            </a:r>
          </a:p>
          <a:p>
            <a:r>
              <a:rPr lang="en-US" sz="2400" dirty="0"/>
              <a:t>Accessible with a Browser</a:t>
            </a:r>
          </a:p>
          <a:p>
            <a:r>
              <a:rPr lang="en-US" sz="2400" dirty="0"/>
              <a:t>Java and Eclipse Already Installed</a:t>
            </a:r>
          </a:p>
          <a:p>
            <a:r>
              <a:rPr lang="en-US" sz="2400" dirty="0"/>
              <a:t>Needed Files on the Desktop</a:t>
            </a:r>
          </a:p>
          <a:p>
            <a:r>
              <a:rPr lang="en-US" sz="2400" dirty="0"/>
              <a:t>Contact me Through the Portal</a:t>
            </a:r>
          </a:p>
          <a:p>
            <a:r>
              <a:rPr lang="en-US" sz="2400" dirty="0"/>
              <a:t>Submit Exercises Through the Portal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1200" y="267733"/>
            <a:ext cx="3182066" cy="44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269</Words>
  <Application>Microsoft Office PowerPoint</Application>
  <PresentationFormat>On-screen Show (16:9)</PresentationFormat>
  <Paragraphs>79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PowerPoint Presentation</vt:lpstr>
      <vt:lpstr>PowerPoint Presentation</vt:lpstr>
      <vt:lpstr>About Your Instructor</vt:lpstr>
      <vt:lpstr>Syllabus</vt:lpstr>
      <vt:lpstr>Virtual Lab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107</cp:revision>
  <cp:lastPrinted>2015-07-06T21:44:19Z</cp:lastPrinted>
  <dcterms:created xsi:type="dcterms:W3CDTF">2015-07-04T21:12:26Z</dcterms:created>
  <dcterms:modified xsi:type="dcterms:W3CDTF">2016-08-01T22:14:18Z</dcterms:modified>
</cp:coreProperties>
</file>